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5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2021-03-10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  <p:pic>
        <p:nvPicPr>
          <p:cNvPr id="1026" name="Picture 2" descr="IoT Projects">
            <a:extLst>
              <a:ext uri="{FF2B5EF4-FFF2-40B4-BE49-F238E27FC236}">
                <a16:creationId xmlns:a16="http://schemas.microsoft.com/office/drawing/2014/main" id="{70C09EA0-5E62-6243-B6F9-46CB7F4D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75" y="3171806"/>
            <a:ext cx="5923050" cy="34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4FD48-4EB0-7842-B0A1-0C9843510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730" y="109740"/>
            <a:ext cx="1040881" cy="6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Marketing Improvements:</a:t>
            </a:r>
          </a:p>
          <a:p>
            <a:r>
              <a:rPr lang="en-US" sz="2400" dirty="0"/>
              <a:t>New Web Site, Animation, Resources: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995</Words>
  <Application>Microsoft Macintosh PowerPoint</Application>
  <PresentationFormat>Widescreen</PresentationFormat>
  <Paragraphs>149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Consolas</vt:lpstr>
      <vt:lpstr>Office Theme</vt:lpstr>
      <vt:lpstr>WoT Summary and Status</vt:lpstr>
      <vt:lpstr>W3C Web of Things (WoT)</vt:lpstr>
      <vt:lpstr>WoT Descriptive Interoperability</vt:lpstr>
      <vt:lpstr>Usage Patterns Overview</vt:lpstr>
      <vt:lpstr>WoT Orchestration</vt:lpstr>
      <vt:lpstr>Current WoT WG Charter Work Items</vt:lpstr>
      <vt:lpstr>Current Status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23</cp:revision>
  <dcterms:created xsi:type="dcterms:W3CDTF">2020-06-08T01:23:04Z</dcterms:created>
  <dcterms:modified xsi:type="dcterms:W3CDTF">2021-03-10T15:11:39Z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